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Montserrat-regular.fntdata"/><Relationship Id="rId18" Type="http://schemas.openxmlformats.org/officeDocument/2006/relationships/font" Target="fonts/Roboto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1ad9e5a7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81ad9e5a7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81ad9e5a7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81ad9e5a7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81ad9e5a7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81ad9e5a7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16100" y="1919325"/>
            <a:ext cx="6758700" cy="12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Practical_Implementation_Of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           </a:t>
            </a:r>
            <a:r>
              <a:rPr lang="en-GB" sz="3000"/>
              <a:t>    </a:t>
            </a:r>
            <a:r>
              <a:rPr b="1" i="1" lang="en-GB" sz="3000" u="sng">
                <a:highlight>
                  <a:schemeClr val="accent1"/>
                </a:highlight>
              </a:rPr>
              <a:t>Machine_Learning</a:t>
            </a:r>
            <a:endParaRPr b="1" i="1" sz="3000" u="sng">
              <a:highlight>
                <a:schemeClr val="accent1"/>
              </a:highlight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Koushik Varma Mandapati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did we get here???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WEEK 1 – Simple Linear Regression and Logistic Regression</a:t>
            </a:r>
            <a:endParaRPr b="1"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WEEK 2 – Classification and Clustering</a:t>
            </a:r>
            <a:endParaRPr b="1"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WEEK 3 – Artificial Neural Networks</a:t>
            </a:r>
            <a:endParaRPr b="1"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WEEK 4 – Convolutional Neural Network</a:t>
            </a:r>
            <a:endParaRPr b="1"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b="1"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What’s this ppt about???</a:t>
            </a:r>
            <a:endParaRPr sz="3000"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Our final project is to take a dataset and code an algorithm from scratch.</a:t>
            </a:r>
            <a:endParaRPr sz="18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We chose the dataset containing all the conditions that may cause Autism.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Stuff i learnt while doing this project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I learnt how to use some important modules in python such as pandas, pyplot, numpy. 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K_Means works</a:t>
            </a:r>
            <a:endParaRPr/>
          </a:p>
        </p:txBody>
      </p:sp>
      <p:sp>
        <p:nvSpPr>
          <p:cNvPr id="253" name="Google Shape;253;p21"/>
          <p:cNvSpPr txBox="1"/>
          <p:nvPr/>
        </p:nvSpPr>
        <p:spPr>
          <a:xfrm>
            <a:off x="812750" y="1765100"/>
            <a:ext cx="1991400" cy="11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Calculating distances from point to nearest centroid, and adding point as cluster to the nearest centroid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21"/>
          <p:cNvSpPr txBox="1"/>
          <p:nvPr/>
        </p:nvSpPr>
        <p:spPr>
          <a:xfrm>
            <a:off x="812750" y="3408988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Finding the average of all points of a cluster and getting new centroid location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1"/>
          <p:cNvSpPr txBox="1"/>
          <p:nvPr/>
        </p:nvSpPr>
        <p:spPr>
          <a:xfrm>
            <a:off x="6479885" y="200232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Repeat until max iterations are reached or till we have a pretty good accuracy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1"/>
          <p:cNvSpPr txBox="1"/>
          <p:nvPr/>
        </p:nvSpPr>
        <p:spPr>
          <a:xfrm>
            <a:off x="6479885" y="34028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Calculating the accuracy and iterating another time depending on it.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7" name="Google Shape;257;p21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21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21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21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" name="Google Shape;261;p21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1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1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1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21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66" name="Google Shape;266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21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9" name="Google Shape;269;p21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70" name="Google Shape;270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" name="Google Shape;272;p21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3" name="Google Shape;273;p21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74" name="Google Shape;274;p21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1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6" name="Google Shape;276;p21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7" name="Google Shape;277;p21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78" name="Google Shape;278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0" name="Google Shape;280;p21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1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2"/>
          <p:cNvSpPr txBox="1"/>
          <p:nvPr>
            <p:ph type="title"/>
          </p:nvPr>
        </p:nvSpPr>
        <p:spPr>
          <a:xfrm>
            <a:off x="89825" y="14016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Few Screenshots</a:t>
            </a:r>
            <a:endParaRPr/>
          </a:p>
        </p:txBody>
      </p:sp>
      <p:pic>
        <p:nvPicPr>
          <p:cNvPr id="287" name="Google Shape;287;p22"/>
          <p:cNvPicPr preferRelativeResize="0"/>
          <p:nvPr/>
        </p:nvPicPr>
        <p:blipFill rotWithShape="1">
          <a:blip r:embed="rId3">
            <a:alphaModFix/>
          </a:blip>
          <a:srcRect b="4901" l="0" r="50119" t="15915"/>
          <a:stretch/>
        </p:blipFill>
        <p:spPr>
          <a:xfrm>
            <a:off x="3057575" y="165075"/>
            <a:ext cx="5457000" cy="487300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2"/>
          <p:cNvSpPr txBox="1"/>
          <p:nvPr>
            <p:ph idx="1" type="body"/>
          </p:nvPr>
        </p:nvSpPr>
        <p:spPr>
          <a:xfrm>
            <a:off x="498150" y="4053350"/>
            <a:ext cx="1960500" cy="3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/>
              <a:t>Just so i have more slides to show</a:t>
            </a:r>
            <a:endParaRPr sz="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23"/>
          <p:cNvPicPr preferRelativeResize="0"/>
          <p:nvPr/>
        </p:nvPicPr>
        <p:blipFill rotWithShape="1">
          <a:blip r:embed="rId3">
            <a:alphaModFix/>
          </a:blip>
          <a:srcRect b="7360" l="0" r="49351" t="24861"/>
          <a:stretch/>
        </p:blipFill>
        <p:spPr>
          <a:xfrm>
            <a:off x="1303250" y="286425"/>
            <a:ext cx="5656123" cy="4257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1363" y="1551225"/>
            <a:ext cx="4541275" cy="3027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Output-</a:t>
            </a:r>
            <a:r>
              <a:rPr lang="en-GB" sz="1800"/>
              <a:t>Visualization of how the cluster looks like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5"/>
          <p:cNvSpPr txBox="1"/>
          <p:nvPr>
            <p:ph type="title"/>
          </p:nvPr>
        </p:nvSpPr>
        <p:spPr>
          <a:xfrm>
            <a:off x="3040350" y="222555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